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7"/>
  </p:notesMasterIdLst>
  <p:handoutMasterIdLst>
    <p:handoutMasterId r:id="rId8"/>
  </p:handoutMasterIdLst>
  <p:sldIdLst>
    <p:sldId id="270" r:id="rId2"/>
    <p:sldId id="303" r:id="rId3"/>
    <p:sldId id="304" r:id="rId4"/>
    <p:sldId id="295" r:id="rId5"/>
    <p:sldId id="294" r:id="rId6"/>
  </p:sldIdLst>
  <p:sldSz cx="12192000" cy="6858000"/>
  <p:notesSz cx="6797675" cy="9926638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IBM Plex Sans" panose="020B0503050203000203" pitchFamily="34" charset="0"/>
      <p:regular r:id="rId15"/>
      <p:bold r:id="rId16"/>
      <p:italic r:id="rId17"/>
      <p:boldItalic r:id="rId18"/>
    </p:embeddedFont>
    <p:embeddedFont>
      <p:font typeface="IBM Plex Sans Medium" panose="020B0603050203000203" pitchFamily="34" charset="0"/>
      <p:regular r:id="rId19"/>
      <p:italic r:id="rId20"/>
    </p:embeddedFont>
    <p:embeddedFont>
      <p:font typeface="IBM Plex Sans SemiBold" panose="020B0703050203000203" pitchFamily="34" charset="0"/>
      <p:regular r:id="rId21"/>
      <p:bold r:id="rId22"/>
      <p:italic r:id="rId23"/>
      <p:boldItalic r:id="rId24"/>
    </p:embeddedFont>
    <p:embeddedFont>
      <p:font typeface="IBM Plex Sans Text" panose="020B0604020202020204" charset="0"/>
      <p:regular r:id="rId25"/>
      <p: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Bold" panose="02000000000000000000" pitchFamily="2" charset="0"/>
      <p:bold r:id="rId31"/>
      <p:italic r:id="rId32"/>
      <p:boldItalic r:id="rId33"/>
    </p:embeddedFont>
    <p:embeddedFont>
      <p:font typeface="Roboto Regular" panose="020B060402020202020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Contents" id="{AF969783-D6A8-D145-B03B-BA2DE69A7CF6}">
          <p14:sldIdLst/>
        </p14:section>
        <p14:section name="Slide templates" id="{121EF9E0-C66A-C747-880B-84A23CA85671}">
          <p14:sldIdLst/>
        </p14:section>
        <p14:section name="Icons and graphics" id="{866A226A-E7EA-3446-867A-C12168159C8B}">
          <p14:sldIdLst/>
        </p14:section>
        <p14:section name="Virtual backgrounds" id="{D9AC061A-840D-824B-900F-9051D8616066}">
          <p14:sldIdLst/>
        </p14:section>
        <p14:section name="Slide examples" id="{5DDFB2E4-F4DC-4D4A-9117-77F6B897B0C5}">
          <p14:sldIdLst>
            <p14:sldId id="270"/>
            <p14:sldId id="303"/>
            <p14:sldId id="304"/>
            <p14:sldId id="295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2F2F2"/>
    <a:srgbClr val="222222"/>
    <a:srgbClr val="373737"/>
    <a:srgbClr val="000000"/>
    <a:srgbClr val="CC0000"/>
    <a:srgbClr val="2F6ED7"/>
    <a:srgbClr val="8AB6EC"/>
    <a:srgbClr val="B1CEF2"/>
    <a:srgbClr val="D8E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 autoAdjust="0"/>
    <p:restoredTop sz="78639" autoAdjust="0"/>
  </p:normalViewPr>
  <p:slideViewPr>
    <p:cSldViewPr snapToGrid="0">
      <p:cViewPr>
        <p:scale>
          <a:sx n="75" d="100"/>
          <a:sy n="75" d="100"/>
        </p:scale>
        <p:origin x="1818" y="33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40" d="100"/>
          <a:sy n="140" d="100"/>
        </p:scale>
        <p:origin x="4624" y="208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9" Type="http://schemas.openxmlformats.org/officeDocument/2006/relationships/viewProps" Target="viewProps.xml"/><Relationship Id="rId21" Type="http://schemas.openxmlformats.org/officeDocument/2006/relationships/font" Target="fonts/font13.fntdata"/><Relationship Id="rId34" Type="http://schemas.openxmlformats.org/officeDocument/2006/relationships/font" Target="fonts/font26.fntdata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font" Target="fonts/font2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font" Target="fonts/font24.fntdata"/><Relationship Id="rId37" Type="http://schemas.openxmlformats.org/officeDocument/2006/relationships/font" Target="fonts/font2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36" Type="http://schemas.openxmlformats.org/officeDocument/2006/relationships/font" Target="fonts/font28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30" Type="http://schemas.openxmlformats.org/officeDocument/2006/relationships/font" Target="fonts/font22.fntdata"/><Relationship Id="rId35" Type="http://schemas.openxmlformats.org/officeDocument/2006/relationships/font" Target="fonts/font27.fntdata"/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33" Type="http://schemas.openxmlformats.org/officeDocument/2006/relationships/font" Target="fonts/font25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202E09B-4D77-6C49-A873-7EB765D8D3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6.png>
</file>

<file path=ppt/media/image17.svg>
</file>

<file path=ppt/media/image18.png>
</file>

<file path=ppt/media/image19.svg>
</file>

<file path=ppt/media/image2.svg>
</file>

<file path=ppt/media/image21.png>
</file>

<file path=ppt/media/image22.svg>
</file>

<file path=ppt/media/image23.jpeg>
</file>

<file path=ppt/media/image25.png>
</file>

<file path=ppt/media/image26.svg>
</file>

<file path=ppt/media/image27.png>
</file>

<file path=ppt/media/image3.png>
</file>

<file path=ppt/media/image4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9/24/2022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DBC87B-364D-BB46-9EF0-ECD5E97F7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9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1943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4.svg"/><Relationship Id="rId7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95257CC-89CF-8B42-B35F-1821834E5E2E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AEB0EF-D625-4D45-829D-8BAAC26342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D1B286-D253-774E-B8AF-7718373030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C912B43-8153-9E48-B12F-3ADCA4099F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97436" y="334535"/>
            <a:ext cx="4768237" cy="633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 userDrawn="1"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 dirty="0"/>
              <a:t>This is a breaker page, it can be used to split topics or highlight something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601D55F-2F08-B849-A87B-63B0B257C3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919E6EB-CCDB-CB45-8C87-FB65080875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633456F-903B-0242-9347-1DF5DABD8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290C00-4EDC-6F4A-9068-CCDEA6EFA9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7BDA34-53EF-DE46-B3ED-48673AA870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4004" y="1290189"/>
            <a:ext cx="7623993" cy="23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 dirty="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8FCC3B-E136-9D4A-B87C-58552DCEE0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including Redgate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4004" y="891590"/>
            <a:ext cx="7623993" cy="239815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53090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404A1EA-4284-C14B-BEE7-131E0906F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" y="5215084"/>
            <a:ext cx="12192000" cy="95368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D268C9AD-EBC9-3049-B55E-9B6F5A0EC8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" y="5298593"/>
            <a:ext cx="12192000" cy="953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79AAE0-2AF6-B049-A2CA-D929BA0E7B6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926781" y="5920929"/>
            <a:ext cx="1780701" cy="42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4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AEB030-6D69-444A-91BD-2A6CCC716C00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D230B37-8C4B-974F-8839-BBB455F3EB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F74F1-3EF4-A94A-8613-21DBCF0377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FirstName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rgbClr val="F2F2F2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08585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2400" b="0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dirty="0" err="1"/>
              <a:t>SecondName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61241A6-6E09-2241-89A2-765B6577E8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 userDrawn="1"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 userDrawn="1"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 dirty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 userDrawn="1"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www.passdatacommunitysummit.com/evaluation</a:t>
            </a:r>
            <a:endParaRPr lang="en-US" sz="3600" b="0" i="0" dirty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E17D78B-8A8F-764E-9781-65B72476A5D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Demo time…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23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B126BA-D297-1A41-84BE-DF01748B27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4" r:id="rId2"/>
    <p:sldLayoutId id="2147483751" r:id="rId3"/>
    <p:sldLayoutId id="2147483758" r:id="rId4"/>
    <p:sldLayoutId id="2147483759" r:id="rId5"/>
    <p:sldLayoutId id="2147483761" r:id="rId6"/>
    <p:sldLayoutId id="2147483743" r:id="rId7"/>
    <p:sldLayoutId id="2147483752" r:id="rId8"/>
    <p:sldLayoutId id="2147483753" r:id="rId9"/>
    <p:sldLayoutId id="2147483749" r:id="rId10"/>
    <p:sldLayoutId id="2147483757" r:id="rId11"/>
    <p:sldLayoutId id="2147483746" r:id="rId12"/>
    <p:sldLayoutId id="2147483747" r:id="rId13"/>
    <p:sldLayoutId id="2147483745" r:id="rId14"/>
    <p:sldLayoutId id="2147483755" r:id="rId15"/>
    <p:sldLayoutId id="2147483756" r:id="rId16"/>
    <p:sldLayoutId id="2147483741" r:id="rId17"/>
    <p:sldLayoutId id="2147483748" r:id="rId18"/>
    <p:sldLayoutId id="2147483760" r:id="rId19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A6AA-8A25-FD41-8ED7-4C81EF636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PowerShell &amp; </a:t>
            </a:r>
            <a:r>
              <a:rPr lang="en-US" dirty="0" err="1"/>
              <a:t>dbatools</a:t>
            </a:r>
            <a:endParaRPr lang="en-US" b="0" dirty="0">
              <a:latin typeface="IBM Plex Sans Text" panose="020B0503050203000203" pitchFamily="34" charset="77"/>
            </a:endParaRPr>
          </a:p>
        </p:txBody>
      </p:sp>
      <p:sp>
        <p:nvSpPr>
          <p:cNvPr id="17" name="Content Placeholder 19">
            <a:extLst>
              <a:ext uri="{FF2B5EF4-FFF2-40B4-BE49-F238E27FC236}">
                <a16:creationId xmlns:a16="http://schemas.microsoft.com/office/drawing/2014/main" id="{AE966F23-201C-8842-B14E-134F8CCFE34F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Jess Pomfret</a:t>
            </a:r>
          </a:p>
        </p:txBody>
      </p:sp>
      <p:sp>
        <p:nvSpPr>
          <p:cNvPr id="18" name="Content Placeholder 20">
            <a:extLst>
              <a:ext uri="{FF2B5EF4-FFF2-40B4-BE49-F238E27FC236}">
                <a16:creationId xmlns:a16="http://schemas.microsoft.com/office/drawing/2014/main" id="{51FB9B36-B184-2441-AF8F-48FDA3E37AA4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(She/Her)</a:t>
            </a:r>
          </a:p>
        </p:txBody>
      </p:sp>
      <p:sp>
        <p:nvSpPr>
          <p:cNvPr id="19" name="Content Placeholder 21">
            <a:extLst>
              <a:ext uri="{FF2B5EF4-FFF2-40B4-BE49-F238E27FC236}">
                <a16:creationId xmlns:a16="http://schemas.microsoft.com/office/drawing/2014/main" id="{08DD5418-7806-8D43-9F8D-5C1CB7E52855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Data Platform Architect</a:t>
            </a:r>
          </a:p>
        </p:txBody>
      </p:sp>
      <p:sp>
        <p:nvSpPr>
          <p:cNvPr id="20" name="Content Placeholder 22">
            <a:extLst>
              <a:ext uri="{FF2B5EF4-FFF2-40B4-BE49-F238E27FC236}">
                <a16:creationId xmlns:a16="http://schemas.microsoft.com/office/drawing/2014/main" id="{1D627992-BFD8-4744-B3DE-75117344FB99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Data Masterminds</a:t>
            </a:r>
          </a:p>
        </p:txBody>
      </p:sp>
    </p:spTree>
    <p:extLst>
      <p:ext uri="{BB962C8B-B14F-4D97-AF65-F5344CB8AC3E}">
        <p14:creationId xmlns:p14="http://schemas.microsoft.com/office/powerpoint/2010/main" val="3906584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DCC9B-D507-6445-8B25-52BE47202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9F984-5EE3-D946-985F-107BD24A3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Platform Architect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F204E9F5-6050-4C42-ADC3-B865CB84284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43342" y="378547"/>
            <a:ext cx="1603599" cy="1685405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42CBC0-B7F5-7640-B95A-C8228AED1A05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@jpomfret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635C4D-5EAB-354D-9225-BC04B576C00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jesspomfret.com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77444F-EC04-6443-BB89-E14460A223D8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Data Masterminds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AB2DBF1-DB5F-D242-B438-4B5B729AADB4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Source Contributor</a:t>
            </a:r>
          </a:p>
          <a:p>
            <a:pPr lvl="1"/>
            <a:r>
              <a:rPr lang="en-US" sz="2000" dirty="0" err="1">
                <a:solidFill>
                  <a:schemeClr val="bg1"/>
                </a:solidFill>
              </a:rPr>
              <a:t>dbatools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dirty="0" err="1">
                <a:solidFill>
                  <a:schemeClr val="bg1"/>
                </a:solidFill>
              </a:rPr>
              <a:t>dbachecks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dirty="0" err="1">
                <a:solidFill>
                  <a:schemeClr val="bg1"/>
                </a:solidFill>
              </a:rPr>
              <a:t>SqlServerDsc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dirty="0"/>
              <a:t>Passionate about Automation, Proper Football &amp; Fitness</a:t>
            </a:r>
          </a:p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070677-7761-B14E-83B4-073DA9F60352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He/Him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2C2EFE8-9608-7346-9A4F-49484BC20A9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Pomfret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E7747AC-8AB1-AE40-9A6A-7B3246642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77" y="4810196"/>
            <a:ext cx="356952" cy="291306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F7B0E04-5A03-AD4C-91C3-E83005AE9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8577" y="5390520"/>
            <a:ext cx="356952" cy="356952"/>
          </a:xfrm>
          <a:prstGeom prst="rect">
            <a:avLst/>
          </a:prstGeom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F4AC59F5-143E-6AFF-605F-BA19E3EC448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491" y="497347"/>
            <a:ext cx="914402" cy="1447803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7A2A0BC-BC63-846E-A201-5F2B386DEEB2}"/>
              </a:ext>
            </a:extLst>
          </p:cNvPr>
          <p:cNvSpPr txBox="1">
            <a:spLocks/>
          </p:cNvSpPr>
          <p:nvPr/>
        </p:nvSpPr>
        <p:spPr bwMode="auto">
          <a:xfrm>
            <a:off x="424540" y="1958993"/>
            <a:ext cx="6035252" cy="647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3600" b="1" i="0" kern="1200">
                <a:solidFill>
                  <a:srgbClr val="F2F2F2"/>
                </a:solidFill>
                <a:latin typeface="IBM Plex Sans SemiBold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(She/Her)</a:t>
            </a:r>
          </a:p>
        </p:txBody>
      </p:sp>
    </p:spTree>
    <p:extLst>
      <p:ext uri="{BB962C8B-B14F-4D97-AF65-F5344CB8AC3E}">
        <p14:creationId xmlns:p14="http://schemas.microsoft.com/office/powerpoint/2010/main" val="886874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A4BBA05E-C9F3-2191-BA95-48B846091447}"/>
              </a:ext>
            </a:extLst>
          </p:cNvPr>
          <p:cNvSpPr txBox="1">
            <a:spLocks/>
          </p:cNvSpPr>
          <p:nvPr/>
        </p:nvSpPr>
        <p:spPr bwMode="auto">
          <a:xfrm>
            <a:off x="858416" y="4673325"/>
            <a:ext cx="5601378" cy="55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1"/>
                </a:solidFill>
                <a:latin typeface="IBM Plex Sans Medium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IBM Plex Sans SemiBold" panose="020B0703050203000203" pitchFamily="34" charset="0"/>
              </a:rPr>
              <a:t>@jpomfret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4A367B8C-AB20-7F2C-FE97-610F2655E828}"/>
              </a:ext>
            </a:extLst>
          </p:cNvPr>
          <p:cNvSpPr txBox="1">
            <a:spLocks/>
          </p:cNvSpPr>
          <p:nvPr/>
        </p:nvSpPr>
        <p:spPr bwMode="auto">
          <a:xfrm>
            <a:off x="858416" y="5244387"/>
            <a:ext cx="5601378" cy="55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1"/>
                </a:solidFill>
                <a:latin typeface="IBM Plex Sans Medium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IBM Plex Sans SemiBold" panose="020B0703050203000203" pitchFamily="34" charset="0"/>
              </a:rPr>
              <a:t>jesspomfret.com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53C1F72-0550-D6DB-5A3D-B395E73DD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77" y="4810196"/>
            <a:ext cx="356952" cy="291306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A415B585-8078-FF70-8AD3-BD78E77ED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8577" y="5390520"/>
            <a:ext cx="356952" cy="35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4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17031D4D-9FFE-B512-14C8-92486C628943}"/>
              </a:ext>
            </a:extLst>
          </p:cNvPr>
          <p:cNvSpPr txBox="1">
            <a:spLocks/>
          </p:cNvSpPr>
          <p:nvPr/>
        </p:nvSpPr>
        <p:spPr bwMode="auto">
          <a:xfrm>
            <a:off x="858416" y="4673325"/>
            <a:ext cx="5601378" cy="55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1"/>
                </a:solidFill>
                <a:latin typeface="IBM Plex Sans Medium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IBM Plex Sans SemiBold" panose="020B0703050203000203" pitchFamily="34" charset="0"/>
              </a:rPr>
              <a:t>@jpomfret</a:t>
            </a: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63BADA9D-3D54-CA8C-AA60-52078A9DDC0C}"/>
              </a:ext>
            </a:extLst>
          </p:cNvPr>
          <p:cNvSpPr txBox="1">
            <a:spLocks/>
          </p:cNvSpPr>
          <p:nvPr/>
        </p:nvSpPr>
        <p:spPr bwMode="auto">
          <a:xfrm>
            <a:off x="858416" y="5244387"/>
            <a:ext cx="5601378" cy="55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1"/>
                </a:solidFill>
                <a:latin typeface="IBM Plex Sans Medium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IBM Plex Sans SemiBold" panose="020B0703050203000203" pitchFamily="34" charset="0"/>
              </a:rPr>
              <a:t>jesspomfret.com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7B3EF16-0049-A4F6-F0C8-42030AE8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77" y="4810196"/>
            <a:ext cx="356952" cy="291306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C1E38102-4044-EAF0-89C2-6C23C473E1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8577" y="5390520"/>
            <a:ext cx="356952" cy="356952"/>
          </a:xfrm>
          <a:prstGeom prst="rect">
            <a:avLst/>
          </a:prstGeom>
        </p:spPr>
      </p:pic>
      <p:sp>
        <p:nvSpPr>
          <p:cNvPr id="29" name="Title 28">
            <a:extLst>
              <a:ext uri="{FF2B5EF4-FFF2-40B4-BE49-F238E27FC236}">
                <a16:creationId xmlns:a16="http://schemas.microsoft.com/office/drawing/2014/main" id="{DA84D0DB-EC8B-E8C3-E875-D2222247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&amp; any questions?</a:t>
            </a:r>
            <a:endParaRPr lang="en-GB" dirty="0"/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46658734-7F11-2F53-25D6-43A5F372D4BF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F3A6099D-2F2F-3D21-DCD9-2DBCBD3DE04E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D5F8AD03-6BA3-5CD1-26AA-578F68A1EF1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6BAF27C1-B52E-2345-B1C4-40CC42EE1BFC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828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0910407"/>
      </p:ext>
    </p:extLst>
  </p:cSld>
  <p:clrMapOvr>
    <a:masterClrMapping/>
  </p:clrMapOvr>
</p:sld>
</file>

<file path=ppt/theme/theme1.xml><?xml version="1.0" encoding="utf-8"?>
<a:theme xmlns:a="http://schemas.openxmlformats.org/drawingml/2006/main" name="Redgate theme v2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dgate theme v2" id="{1734A0F3-C998-EF41-934D-51BF3B82E1A2}" vid="{D6099F4A-34CB-A94F-8B65-95F962FE41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21525</TotalTime>
  <Words>66</Words>
  <Application>Microsoft Office PowerPoint</Application>
  <PresentationFormat>Widescreen</PresentationFormat>
  <Paragraphs>23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Calibri Light</vt:lpstr>
      <vt:lpstr>IBM Plex Sans</vt:lpstr>
      <vt:lpstr>Roboto Bold</vt:lpstr>
      <vt:lpstr>Roboto</vt:lpstr>
      <vt:lpstr>IBM Plex Sans Medium</vt:lpstr>
      <vt:lpstr>IBM Plex Sans SemiBold</vt:lpstr>
      <vt:lpstr>Roboto Regular</vt:lpstr>
      <vt:lpstr>Calibri</vt:lpstr>
      <vt:lpstr>IBM Plex Sans Text</vt:lpstr>
      <vt:lpstr>Arial</vt:lpstr>
      <vt:lpstr>Redgate theme v2</vt:lpstr>
      <vt:lpstr>Introduction to  PowerShell &amp; dbatools</vt:lpstr>
      <vt:lpstr>Jess</vt:lpstr>
      <vt:lpstr>PowerPoint Presentation</vt:lpstr>
      <vt:lpstr>&amp; any questions?</vt:lpstr>
      <vt:lpstr>PowerPoint Presentation</vt:lpstr>
    </vt:vector>
  </TitlesOfParts>
  <Manager/>
  <Company>RedGate Software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Tom Russell</dc:creator>
  <cp:keywords/>
  <dc:description/>
  <cp:lastModifiedBy>Jess Pomfret</cp:lastModifiedBy>
  <cp:revision>948</cp:revision>
  <cp:lastPrinted>2015-12-02T11:41:23Z</cp:lastPrinted>
  <dcterms:created xsi:type="dcterms:W3CDTF">2015-11-25T13:50:45Z</dcterms:created>
  <dcterms:modified xsi:type="dcterms:W3CDTF">2022-09-24T12:01:07Z</dcterms:modified>
  <cp:category/>
</cp:coreProperties>
</file>